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media1.mp4" ContentType="video/mp4"/>
  <Override PartName="/ppt/media/image2.png" ContentType="image/png"/>
  <Override PartName="/ppt/media/media3.mp4" ContentType="video/mp4"/>
  <Override PartName="/ppt/media/image5.png" ContentType="image/png"/>
  <Override PartName="/ppt/media/image4.png" ContentType="image/png"/>
  <Override PartName="/ppt/media/image6.png" ContentType="image/png"/>
  <Override PartName="/ppt/presProps.xml" ContentType="application/vnd.openxmlformats-officedocument.presentationml.presPro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40A2D3-5CFA-4E57-ABED-D69476C2A2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014F00-9773-48A4-B191-978BFF1614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585205A-B381-43BD-BEC8-FB485DDEF9F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770713-88D0-41AA-8E32-269BBB8B75A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F38E589-374C-4412-BA76-4BCE38FEDA2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A5A586A-59E0-4EC3-BBEB-BD89338472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2060F9-6AFC-417A-8A2F-D323885F09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D7908A-F46C-4DB9-8365-99FAFF286B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C4E94A0-FA7E-41DF-953B-1C5FB8D5C6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8B0D50-38A4-42FD-8E38-37B0055009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A8BEF2-F08A-4EFE-B8AC-20CB77F8D6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C3BE7B-B451-4ACD-B8B7-3D3EF2ABD6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67012F-25E0-49F0-9EDB-92C11DDB4B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98ABBC-C87E-4456-84DF-A4D88B50C3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2CAFA6-DA47-49DC-A8C6-8E4EB4D88C4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ECD56B1-3886-4F11-A4E4-D3E0547120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53775C-E8F6-4A74-BA13-8F1499190CC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C56E4A-64F8-43EF-89DB-0BE28A0506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37BEAB-7395-4D00-9B85-7343323EDB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531D52-C5D1-4E6B-A5C1-019ACF8BFD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B9634BB-6287-4975-BB8C-B946C6E432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F20438-9D7A-4340-BBD3-8E387DBAE9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C0BDCB-094F-4CCC-A699-996C65645C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27BADF-745B-4983-8BF1-27469D6C22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370737-D768-4B75-AD4B-DD500BB465E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E01F8F-D61C-47EA-92FA-DEB5FC87DAB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ASCII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Debugging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Debugger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GNU_Debugger" TargetMode="External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Tutorial 1: Debug and printf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597240" y="231840"/>
            <a:ext cx="6391080" cy="4721400"/>
          </a:xfrm>
          <a:prstGeom prst="rect">
            <a:avLst/>
          </a:prstGeom>
          <a:ln w="0">
            <a:noFill/>
          </a:ln>
        </p:spPr>
      </p:pic>
      <p:sp>
        <p:nvSpPr>
          <p:cNvPr id="103" name="Oval 5"/>
          <p:cNvSpPr/>
          <p:nvPr/>
        </p:nvSpPr>
        <p:spPr>
          <a:xfrm>
            <a:off x="417240" y="0"/>
            <a:ext cx="2201400" cy="5104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TextBox 6"/>
          <p:cNvSpPr/>
          <p:nvPr/>
        </p:nvSpPr>
        <p:spPr>
          <a:xfrm>
            <a:off x="417240" y="5336640"/>
            <a:ext cx="7158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On the left pane, you can monitor the change in computational resources as our program runs.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We will talk about these in future lectures.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printf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Builtin function “printf” displays "format string".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This function is provided by the OS and is declared in file “stdio.h”.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Hence the preprocessing command: “#include&lt;stdio.h&gt;”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the lab, we have used printf to produce command line output.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printf function can do a lot more than just printing out text messages.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printf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28560" y="1358280"/>
            <a:ext cx="7886520" cy="5139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Usage: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5c6370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5c6370"/>
                </a:solidFill>
                <a:latin typeface="Consolas"/>
              </a:rPr>
              <a:t>printf("FORMAT_STRING", VARIABLE1,VARIABLE2 ...);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Format string contains "format specifiers".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printf” will replace all "format specifiers" in the “FORMAT_STRING” with supplied “VARIABLE” before display.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4292f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24292f"/>
                </a:solidFill>
                <a:latin typeface="ui-monospace"/>
              </a:rPr>
              <a:t>printf("My name is %s %s. \n", "Song", "Liu")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24292f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24292f"/>
                </a:solidFill>
                <a:latin typeface="ui-monospace"/>
              </a:rPr>
              <a:t>Prints out “My name is Song Liu.”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"%s": string specifier, tells computer to expect "string" type variable at this location.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"\n": </a:t>
            </a:r>
            <a:r>
              <a:rPr b="0" lang="en-GB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ASCII code 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for "new line".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printf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are other format specifiers: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%s”: String format specifier.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%f”: Decimal number format specifier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%.5f”: Decimal number with 5 digits after “.”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%d”: integer format specifier.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%c”: single character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\*”: where * stands for special commands.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\n”: Change line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printf (1)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 additional “printf statements” to your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week1 lab code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so it will print out additional messages: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Print out your student ID (ab1234) as a string.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Print out your student ID (ab1234), 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treating the numeral part of your UoB ID as an integer.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Print out the outcome of 1/3 with 3 numbers after the decimal point.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Does it work? If not, why not?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Print out an emoji (😀)!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printf (2)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Add additional “printf” statements</a:t>
            </a: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 in the same file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Print out the following triangle using printf.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Hint: printf(“\\”) will print out “\”.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</a:rPr>
              <a:t>Similar to a past exam question.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Picture 7" descr=""/>
          <p:cNvPicPr/>
          <p:nvPr/>
        </p:nvPicPr>
        <p:blipFill>
          <a:blip r:embed="rId1"/>
          <a:srcRect l="0" t="5565" r="3194" b="4270"/>
          <a:stretch/>
        </p:blipFill>
        <p:spPr>
          <a:xfrm>
            <a:off x="3420000" y="3460320"/>
            <a:ext cx="807120" cy="139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Tutorial Tasks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By now, you should have successfully set up your C programming environment (VSCode + gcc).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not, please contact TA during the tutorial and ask for help.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During the lab, we have seen how to compile and run a C program via command line: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gcc main.c -o main.exe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./main.exe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In this tutorial, let us look at another important feature of VSCode: run &amp; debug.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“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Bug”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People refer to programming error/software defects as “bugs”.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There is a bug in your program.”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Hence, “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de-bug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” means finding and eliminating errors in a program.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Debugger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However, the computer executes our programs extremely fast, making it difficult to check the validity of some complex programs.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Debugger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is a software that enables you to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trace the execution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of your program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step by step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, and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monitor the key variables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of your program.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Debugger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28560" y="1491480"/>
            <a:ext cx="7886520" cy="468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Usually, a debugger allows you to: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your program to a specific point and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stop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Execute your program step by step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Track changes in computational resources (such as memory or IO device status).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One popular debugger is called </a:t>
            </a: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gdb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(GNU debugger), which is often used together with gcc.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gdb itself is a command line software, like gcc. However, VSCode allows us to use gdb from a graphical interface.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8560" y="8100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Start Debugger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28560" y="1509120"/>
            <a:ext cx="7886520" cy="508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First, click “lab0.bat”, like what you have done during the lab.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Second, open “main.c”, the code you have worked on.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To trigger the debugger,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simply press F5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</a:rPr>
              <a:t>If VSCode prompts you to “install the C++ extension” first, please do so. If it does not, you are fine.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Or, you can click the menu “run”, then “start debugging”.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Your program should automatically compile and run.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3200" y="1644480"/>
            <a:ext cx="8336880" cy="3568320"/>
          </a:xfrm>
          <a:prstGeom prst="rect">
            <a:avLst/>
          </a:prstGeom>
          <a:ln w="0">
            <a:noFill/>
          </a:ln>
        </p:spPr>
      </p:pic>
      <p:sp>
        <p:nvSpPr>
          <p:cNvPr id="95" name="TextBox 4"/>
          <p:cNvSpPr/>
          <p:nvPr/>
        </p:nvSpPr>
        <p:spPr>
          <a:xfrm>
            <a:off x="11160" y="88776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Watch the video below: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6" name="TextBox 1"/>
          <p:cNvSpPr/>
          <p:nvPr/>
        </p:nvSpPr>
        <p:spPr>
          <a:xfrm>
            <a:off x="-620640" y="5600880"/>
            <a:ext cx="7641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Click “terminal” pane to see the output of your program.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4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Breakpoint.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624680"/>
            <a:ext cx="7886520" cy="455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You can stop your program at a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breakpoint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execute your code step by step: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First, click on the left edge of your editor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on the line you want the debugger to stop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to create a breakpoint.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Second, run the debugger. your program should automatically start and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stop at the line you have indicated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Third, press F10 to “step over” the current line.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Finally, when you are done with debugging, press “F5” to resume the execution.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4"/>
          <p:cNvSpPr/>
          <p:nvPr/>
        </p:nvSpPr>
        <p:spPr>
          <a:xfrm>
            <a:off x="11160" y="12420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Watch the video below: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9560" y="600480"/>
            <a:ext cx="8573040" cy="4821840"/>
          </a:xfrm>
          <a:prstGeom prst="rect">
            <a:avLst/>
          </a:prstGeom>
          <a:ln w="0">
            <a:noFill/>
          </a:ln>
        </p:spPr>
      </p:pic>
      <p:sp>
        <p:nvSpPr>
          <p:cNvPr id="101" name="TextBox 7"/>
          <p:cNvSpPr/>
          <p:nvPr/>
        </p:nvSpPr>
        <p:spPr>
          <a:xfrm>
            <a:off x="439560" y="5591880"/>
            <a:ext cx="85366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Watch how the output is produced line by line as you press F10!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434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100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100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Application>LibreOffice/7.3.7.2$Linux_X86_64 LibreOffice_project/30$Build-2</Application>
  <AppVersion>15.0000</AppVersion>
  <Words>860</Words>
  <Paragraphs>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2022-09-28T18:52:16Z</dcterms:created>
  <dc:creator>Liu Song</dc:creator>
  <dc:description/>
  <dc:language>en-GB</dc:language>
  <cp:lastModifiedBy/>
  <dcterms:modified xsi:type="dcterms:W3CDTF">2023-10-02T10:09:56Z</dcterms:modified>
  <cp:revision>248</cp:revision>
  <dc:subject/>
  <dc:title>Tutorial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On-screen Show (4:3)</vt:lpwstr>
  </property>
  <property fmtid="{D5CDD505-2E9C-101B-9397-08002B2CF9AE}" pid="4" name="Slides">
    <vt:i4>15</vt:i4>
  </property>
</Properties>
</file>